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A4502A-5C27-491E-B748-8812587D2D8C}" type="datetimeFigureOut">
              <a:rPr lang="en-US" smtClean="0"/>
              <a:t>7/17/2014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07933A-2165-4BC5-84B4-F1DF50040FC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276600"/>
            <a:ext cx="7772400" cy="1470025"/>
          </a:xfrm>
        </p:spPr>
        <p:txBody>
          <a:bodyPr/>
          <a:lstStyle/>
          <a:p>
            <a:r>
              <a:rPr lang="en-US" b="1" dirty="0" err="1" smtClean="0">
                <a:solidFill>
                  <a:srgbClr val="FF0000"/>
                </a:solidFill>
              </a:rPr>
              <a:t>Aspose.Slides</a:t>
            </a:r>
            <a:r>
              <a:rPr lang="en-US" b="1" dirty="0" smtClean="0">
                <a:solidFill>
                  <a:srgbClr val="FF0000"/>
                </a:solidFill>
              </a:rPr>
              <a:t> for Java</a:t>
            </a:r>
            <a:endParaRPr lang="en-US" b="1" dirty="0">
              <a:solidFill>
                <a:srgbClr val="FF00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648200"/>
            <a:ext cx="6400800" cy="1752600"/>
          </a:xfrm>
        </p:spPr>
        <p:txBody>
          <a:bodyPr/>
          <a:lstStyle/>
          <a:p>
            <a:r>
              <a:rPr lang="en-US" dirty="0" smtClean="0"/>
              <a:t>Sample Text</a:t>
            </a:r>
          </a:p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524000" y="1397000"/>
          <a:ext cx="60960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OrderID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Product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Price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ABC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300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XYZ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550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PQR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875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17</Words>
  <Application>Microsoft Office PowerPoint</Application>
  <PresentationFormat>On-screen Show (4:3)</PresentationFormat>
  <Paragraphs>14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Aspose.Slides for Java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Aspose.Slides for Java</dc:title>
  <dc:creator>Fatima</dc:creator>
  <cp:lastModifiedBy>Fatima</cp:lastModifiedBy>
  <cp:revision>1</cp:revision>
  <dcterms:created xsi:type="dcterms:W3CDTF">2014-07-17T08:01:25Z</dcterms:created>
  <dcterms:modified xsi:type="dcterms:W3CDTF">2014-07-17T08:03:23Z</dcterms:modified>
</cp:coreProperties>
</file>

<file path=docProps/thumbnail.jpeg>
</file>